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10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944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6781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644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409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11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827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557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93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494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293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68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1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527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861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15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16121" y="3219179"/>
            <a:ext cx="7766936" cy="1646302"/>
          </a:xfrm>
        </p:spPr>
        <p:txBody>
          <a:bodyPr/>
          <a:lstStyle/>
          <a:p>
            <a:pPr algn="ctr"/>
            <a:r>
              <a:rPr lang="es-ES" dirty="0" smtClean="0">
                <a:latin typeface="Gill Sans Ultra Bold" panose="020B0A02020104020203" pitchFamily="34" charset="0"/>
              </a:rPr>
              <a:t>MOKA COFFEE</a:t>
            </a:r>
            <a:endParaRPr lang="es-ES" dirty="0">
              <a:latin typeface="Gill Sans Ultra Bold" panose="020B0A02020104020203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16121" y="4865481"/>
            <a:ext cx="7766936" cy="1096899"/>
          </a:xfrm>
        </p:spPr>
        <p:txBody>
          <a:bodyPr/>
          <a:lstStyle/>
          <a:p>
            <a:pPr algn="ctr"/>
            <a:r>
              <a:rPr lang="es-ES" b="1" dirty="0" smtClean="0">
                <a:solidFill>
                  <a:schemeClr val="tx1"/>
                </a:solidFill>
              </a:rPr>
              <a:t>Representación gráfica de los riesgos laborales</a:t>
            </a:r>
            <a:endParaRPr lang="es-ES" b="1" dirty="0">
              <a:solidFill>
                <a:schemeClr val="tx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230" y="1327670"/>
            <a:ext cx="2136717" cy="213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82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1753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 smtClean="0">
                <a:latin typeface="Gill Sans Ultra Bold" panose="020B0A02020104020203" pitchFamily="34" charset="0"/>
              </a:rPr>
              <a:t>RIESGOS PROGRAMADOR WEB</a:t>
            </a:r>
            <a:endParaRPr lang="es-ES" dirty="0">
              <a:latin typeface="Gill Sans Ultra Bold" panose="020B0A020201040202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022233"/>
            <a:ext cx="1839971" cy="183188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441712" y="1585753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ergonómicos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3046367" y="1585751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visuales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5634398" y="1585751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eléctricos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58339" y="4240284"/>
            <a:ext cx="2284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seguridad de la información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3046367" y="4240284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psicosociales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5634398" y="4240284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de incendio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819" y="2128726"/>
            <a:ext cx="2065960" cy="1454184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300" y="2022233"/>
            <a:ext cx="1602907" cy="2039103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384" y="4949415"/>
            <a:ext cx="2157870" cy="1155307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2853" y="4825508"/>
            <a:ext cx="2311891" cy="1403120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7870" y="4825508"/>
            <a:ext cx="2217919" cy="14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27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1753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 smtClean="0">
                <a:latin typeface="Gill Sans Ultra Bold" panose="020B0A02020104020203" pitchFamily="34" charset="0"/>
              </a:rPr>
              <a:t>RIESGOS EMPLEADO CAFETERÍA</a:t>
            </a:r>
            <a:endParaRPr lang="es-ES" dirty="0">
              <a:latin typeface="Gill Sans Ultra Bold" panose="020B0A02020104020203" pitchFamily="34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58339" y="1487986"/>
            <a:ext cx="2417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latin typeface="Gill Sans Ultra Bold" panose="020B0A02020104020203" pitchFamily="34" charset="0"/>
              </a:rPr>
              <a:t>Riesgos de resbalones, tropiezos y </a:t>
            </a:r>
            <a:r>
              <a:rPr lang="es-ES" sz="1200" dirty="0" smtClean="0">
                <a:latin typeface="Gill Sans Ultra Bold" panose="020B0A02020104020203" pitchFamily="34" charset="0"/>
              </a:rPr>
              <a:t>caídas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3046367" y="1493417"/>
            <a:ext cx="2284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de quemaduras y cortes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5634398" y="1585751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eléctricos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58338" y="4240284"/>
            <a:ext cx="2417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>
                <a:latin typeface="Gill Sans Ultra Bold" panose="020B0A02020104020203" pitchFamily="34" charset="0"/>
              </a:rPr>
              <a:t>Riesgos de intoxicación alimentaria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3046367" y="4240284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ergonómicos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5634398" y="4240284"/>
            <a:ext cx="2284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latin typeface="Gill Sans Ultra Bold" panose="020B0A02020104020203" pitchFamily="34" charset="0"/>
              </a:rPr>
              <a:t>Riesgos de incendio</a:t>
            </a:r>
            <a:endParaRPr lang="es-ES" sz="1200" dirty="0">
              <a:latin typeface="Gill Sans Ultra Bold" panose="020B0A02020104020203" pitchFamily="34" charset="0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300" y="2022233"/>
            <a:ext cx="1602907" cy="2039103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870" y="4825508"/>
            <a:ext cx="2217919" cy="140312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813" y="4701949"/>
            <a:ext cx="1839971" cy="183188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526" y="2237640"/>
            <a:ext cx="2301487" cy="123635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4937" y="2237640"/>
            <a:ext cx="2007721" cy="1465713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334" y="4825508"/>
            <a:ext cx="1892151" cy="155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36961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Personalizado 2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00B050"/>
      </a:accent1>
      <a:accent2>
        <a:srgbClr val="00B05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</TotalTime>
  <Words>53</Words>
  <Application>Microsoft Office PowerPoint</Application>
  <PresentationFormat>Panorámica</PresentationFormat>
  <Paragraphs>16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Gill Sans Ultra Bold</vt:lpstr>
      <vt:lpstr>Trebuchet MS</vt:lpstr>
      <vt:lpstr>Wingdings 3</vt:lpstr>
      <vt:lpstr>Faceta</vt:lpstr>
      <vt:lpstr>MOKA COFFEE</vt:lpstr>
      <vt:lpstr>RIESGOS PROGRAMADOR WEB</vt:lpstr>
      <vt:lpstr>RIESGOS EMPLEADO CAFETERÍA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MOKA COFFEE</dc:title>
  <dc:creator>S1-PC00</dc:creator>
  <cp:lastModifiedBy>S1-PC00</cp:lastModifiedBy>
  <cp:revision>4</cp:revision>
  <dcterms:created xsi:type="dcterms:W3CDTF">2023-05-26T16:14:39Z</dcterms:created>
  <dcterms:modified xsi:type="dcterms:W3CDTF">2023-05-26T16:45:42Z</dcterms:modified>
</cp:coreProperties>
</file>

<file path=docProps/thumbnail.jpeg>
</file>